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3" r:id="rId6"/>
    <p:sldId id="261" r:id="rId7"/>
    <p:sldId id="259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918C-94E3-FC13-E909-FE577E8AF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90A44-33D4-B554-0D22-7807A713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8913-DD64-38BE-54AE-12E10EC1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11572-500E-C0FF-3178-C288BEDA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A6D3-28F7-550D-73F8-2F6F4BFC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1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F4B5-D396-7A12-4045-F288E55C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FD3BD-F720-00B4-DA5D-B24741237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93B6-092F-708F-B506-3FC480FB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ABDB7-5EFB-16E1-48F9-6B8A01B0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28DE0-5B42-0778-225F-48938098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34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B710E-5097-D967-60D2-0AD0472D7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0F4A7-62EF-7AB0-CF78-F2FE3E1F2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669DC-65F6-10E2-CB3B-D78FADCA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D83FF-CEC7-2C87-C118-DAA521CA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70B7-1563-3B7E-0EC7-602EF719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9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D9AC-A66E-351E-244F-2BC7692D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64B3-F0F1-4722-9179-9B6BBC15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A2F9-5CCF-D511-6569-0177B6EA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DD34-630B-428C-3F1E-0055D8F4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453C0-1A3D-DC09-8549-2C1E6030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20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2295-8B34-B53C-9E46-1B71CD73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AC9B-D948-1BE2-4F15-7AB593B17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77517-33F8-C36B-036F-EECD258D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7D1F-44C5-8EA7-CEE4-0CDBEB07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FB8B-FF51-7BFD-2629-C5BAB61B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08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17D3-5962-F08B-9648-7F6DACE8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071E-D713-9D70-C93E-FC80F925D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5F26D-4283-F348-FE05-2D528578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09906-F4E3-7F84-A2C6-9B0A24EE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07A4B-AB02-5BA0-A0B2-36ABA515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54274-5CC9-8539-5EDB-C3C38529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27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3F00-15FA-4F25-005A-956A7776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B1527-4E44-3E27-0362-3A0D69B5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9E950-DF28-84F4-460E-63966E7B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AD09D-BE66-7BAE-AC22-8507DE22D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DA3BF-A2C7-DAFA-6E5E-6DC601A0A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3D0E1-8D7B-E8F4-1671-E67269C3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EB1CA-E71F-4800-2F6F-D8B98B2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E7F62-49F0-23DA-68A1-5E955980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72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92F16-2F98-B808-7633-EB26F433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64ED3-A65C-68AE-CFD8-856E28A2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03358-F8C4-5077-BA51-B281967B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E67E4-EF96-A18A-9C3F-DB77179C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21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5F8DF-1B58-85EA-3DAD-D172F03B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F1080-6D92-CC69-7E01-2EE2F53F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099F5-C373-8739-0AAE-F7781F2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1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412E-816F-0798-2E84-208D2BD1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80CF-234D-B779-975C-F468F4E2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AA5FD-06B3-5FCF-F6C1-8289BCA9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0B3F6-0847-EA1F-B8CD-12B0A373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53588-C332-CCEE-A1FE-CF9914EE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418-1020-94D1-08D1-596D5931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65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7F2C-2BAA-DB06-2F38-2CA94BDE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4A829-1B22-57D8-B843-7DB0DC677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A9364-2473-34FE-D8B1-F2A32C11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A159E-3239-2B8D-8AFA-91B3B2AF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DB00D-86D4-6B6E-0A8D-39F3E8E1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9F348-EB6B-A3DF-1589-393F495B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49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83678-80EA-01E3-2E45-6449214E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D9BA3-CBDA-D849-2378-4CD7FEEE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5A7B-CA0B-43DE-403D-5D4A7AEC8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3082-9C42-4EDB-BA4C-00D2A93205F4}" type="datetimeFigureOut">
              <a:rPr lang="en-IN" smtClean="0"/>
              <a:t>27-02-2026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C8AF-7AB9-FEBC-6ABC-3CC4A4743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94BD-37FB-03AF-987F-09859C166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4FA3-C10C-41B7-8347-9635F3B96A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0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E9B08C8-CFAA-CFE3-392A-CE49EB1B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874" y="1625268"/>
            <a:ext cx="11062252" cy="4752113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Statement   :                       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ID                     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Name               :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Leader             :   </a:t>
            </a:r>
            <a:endParaRPr lang="en-US" sz="2000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 Name       : 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                      </a:t>
            </a:r>
            <a:r>
              <a:rPr lang="en-US" sz="2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9C533CB-3AAE-3068-1CDE-40F7AC13E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433" y="179725"/>
            <a:ext cx="6283133" cy="1728165"/>
          </a:xfrm>
          <a:prstGeom prst="rect">
            <a:avLst/>
          </a:prstGeom>
          <a:solidFill>
            <a:srgbClr val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3000"/>
              </a:lnSpc>
              <a:defRPr/>
            </a:pPr>
            <a:r>
              <a:rPr lang="en-IN" sz="4000" b="1" i="1" kern="100" dirty="0">
                <a:solidFill>
                  <a:srgbClr val="323E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SA-HACKATHON ’26</a:t>
            </a:r>
            <a:br>
              <a:rPr lang="en-IN" sz="2400" b="1" i="1" kern="100" dirty="0">
                <a:solidFill>
                  <a:srgbClr val="323E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36-hour National Level Hackathon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3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IN" sz="2400" b="1" i="1" kern="100" dirty="0">
              <a:solidFill>
                <a:srgbClr val="323E4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3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IN" sz="2200" b="1" i="1" u="none" strike="noStrike" kern="100" cap="none" spc="0" normalizeH="0" baseline="0" noProof="0" dirty="0">
              <a:ln>
                <a:noFill/>
              </a:ln>
              <a:solidFill>
                <a:srgbClr val="323E4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00162DD-33DB-5DB8-385B-AD7D2E9C7E8B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9D13EE7-96D5-E684-BCC3-5876F084531B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05889-400D-1CBC-D593-BDC8747B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4" y="214450"/>
            <a:ext cx="1027306" cy="1048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3856C-76E8-7EC9-9F0F-29CB738B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583" y="179725"/>
            <a:ext cx="1284313" cy="1189652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15962ED-D476-CB8F-166E-8C0B0FDC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B9A07-5F79-D3AA-5F2A-0E6F73A0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52307-B6E8-3DD8-2F1A-80E527704DF1}"/>
              </a:ext>
            </a:extLst>
          </p:cNvPr>
          <p:cNvSpPr txBox="1"/>
          <p:nvPr/>
        </p:nvSpPr>
        <p:spPr>
          <a:xfrm>
            <a:off x="1721659" y="257747"/>
            <a:ext cx="849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MEMBER DETAILS</a:t>
            </a:r>
            <a:endParaRPr kumimoji="0" lang="en-IN" sz="3200" b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38;p4">
            <a:extLst>
              <a:ext uri="{FF2B5EF4-FFF2-40B4-BE49-F238E27FC236}">
                <a16:creationId xmlns:a16="http://schemas.microsoft.com/office/drawing/2014/main" id="{F11B31D8-CDA2-8D13-AEC9-7F1F5474C5D0}"/>
              </a:ext>
            </a:extLst>
          </p:cNvPr>
          <p:cNvSpPr txBox="1">
            <a:spLocks/>
          </p:cNvSpPr>
          <p:nvPr/>
        </p:nvSpPr>
        <p:spPr>
          <a:xfrm>
            <a:off x="568025" y="1322170"/>
            <a:ext cx="10802339" cy="471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Team Leader Name 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 </a:t>
            </a:r>
            <a:endParaRPr lang="en-US" sz="1800" b="1" dirty="0">
              <a:solidFill>
                <a:srgbClr val="6666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D3DB7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Team Leader Mobile no: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		</a:t>
            </a:r>
            <a:endParaRPr lang="en-US" sz="1800" dirty="0">
              <a:solidFill>
                <a:srgbClr val="8D3D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D3DB7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Team Leader Email ID: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</a:t>
            </a:r>
            <a:endParaRPr lang="en-US" sz="1800" b="1" dirty="0">
              <a:solidFill>
                <a:srgbClr val="8D3D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8D3DB7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lvl="0" indent="0">
              <a:buClr>
                <a:srgbClr val="5D7C3F"/>
              </a:buClr>
              <a:buSzPts val="1200"/>
              <a:defRPr/>
            </a:pPr>
            <a:r>
              <a:rPr lang="en-US" sz="1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 Leader (Branch, Stream and Year):</a:t>
            </a:r>
            <a:r>
              <a:rPr lang="en-US" sz="1800" b="1" dirty="0">
                <a:solidFill>
                  <a:srgbClr val="8D3DB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lang="en-US" sz="1800" b="1" dirty="0">
              <a:solidFill>
                <a:srgbClr val="8D3DB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Team Member 1 Name: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</a:t>
            </a:r>
            <a:endParaRPr lang="en-US" sz="1800" noProof="0" dirty="0">
              <a:solidFill>
                <a:srgbClr val="6666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Branch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B.Tech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/B.E):	 	</a:t>
            </a:r>
            <a:r>
              <a:rPr lang="en-US" sz="18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Stream (ECE, CSE, etc.): 		            Year (I,II,III,IV):  </a:t>
            </a:r>
            <a:endParaRPr lang="en-US" sz="1800" noProof="0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Team Member 2 Name: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DB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</a:t>
            </a:r>
            <a:endParaRPr lang="en-US" sz="1800" noProof="0" dirty="0">
              <a:solidFill>
                <a:srgbClr val="6666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Poppins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Branch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B.Tech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Poppins"/>
              </a:rPr>
              <a:t> /B.E):    		        Stream (ECE, CSE, etc.):  		            Year (I,II,III,IV): 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60CE42B-5239-1614-851A-1947DE6D0A97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CD91B61-BC79-BB29-7615-A007CD75E37B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 descr="Your startup LOGO">
            <a:extLst>
              <a:ext uri="{FF2B5EF4-FFF2-40B4-BE49-F238E27FC236}">
                <a16:creationId xmlns:a16="http://schemas.microsoft.com/office/drawing/2014/main" id="{27FBF7B6-A7C0-B02B-9ED1-557DAA658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CE6D3-ABC5-C09C-CCBD-40F8346BF099}"/>
              </a:ext>
            </a:extLst>
          </p:cNvPr>
          <p:cNvSpPr txBox="1"/>
          <p:nvPr/>
        </p:nvSpPr>
        <p:spPr>
          <a:xfrm>
            <a:off x="7948916" y="6399104"/>
            <a:ext cx="6105644" cy="29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4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591C-AD4C-A01D-3E68-7B99BA177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636CB421-C2D9-1454-9382-3DF1CE09FFB5}"/>
              </a:ext>
            </a:extLst>
          </p:cNvPr>
          <p:cNvSpPr/>
          <p:nvPr/>
        </p:nvSpPr>
        <p:spPr>
          <a:xfrm>
            <a:off x="-6625" y="6766650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94757F13-571E-8505-33DA-FB667D628BA8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1127224-F560-C57B-EB0B-FB576C62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2B334-AEB3-ECB7-39DD-0BC4717437AF}"/>
              </a:ext>
            </a:extLst>
          </p:cNvPr>
          <p:cNvSpPr txBox="1"/>
          <p:nvPr/>
        </p:nvSpPr>
        <p:spPr>
          <a:xfrm>
            <a:off x="4660491" y="249720"/>
            <a:ext cx="399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3CD16-9AC5-1697-EC4E-ABCC9BF2634F}"/>
              </a:ext>
            </a:extLst>
          </p:cNvPr>
          <p:cNvSpPr txBox="1"/>
          <p:nvPr/>
        </p:nvSpPr>
        <p:spPr>
          <a:xfrm>
            <a:off x="825910" y="1612490"/>
            <a:ext cx="10540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 (Describe your Idea/Solution/Prototype)</a:t>
            </a:r>
            <a:endParaRPr lang="en-US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explanation of the proposed solution.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addresses the problem?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and Uniqueness of the solution. </a:t>
            </a:r>
          </a:p>
          <a:p>
            <a:pPr algn="just"/>
            <a:endParaRPr lang="en-IN" dirty="0"/>
          </a:p>
        </p:txBody>
      </p:sp>
      <p:sp>
        <p:nvSpPr>
          <p:cNvPr id="9" name="Oval 8" descr="Your startup LOGO">
            <a:extLst>
              <a:ext uri="{FF2B5EF4-FFF2-40B4-BE49-F238E27FC236}">
                <a16:creationId xmlns:a16="http://schemas.microsoft.com/office/drawing/2014/main" id="{4697BB5B-4815-C751-7554-AA5EBCFC96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A3DD-53EE-F97C-E5B0-42E96C3D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4F66B-EC7E-B39A-73A8-D329986AD741}"/>
              </a:ext>
            </a:extLst>
          </p:cNvPr>
          <p:cNvSpPr txBox="1"/>
          <p:nvPr/>
        </p:nvSpPr>
        <p:spPr>
          <a:xfrm>
            <a:off x="3628102" y="221735"/>
            <a:ext cx="576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APPROACH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7A64AA1-882F-09C2-1974-F1E8EC10EC3C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36BCEDE5-4B49-A29E-955E-3214CC871FAD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A0F558-A4A6-4901-940F-0ECA5CC7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3B8D5-04AD-A404-3B79-36EFD00AF170}"/>
              </a:ext>
            </a:extLst>
          </p:cNvPr>
          <p:cNvSpPr txBox="1"/>
          <p:nvPr/>
        </p:nvSpPr>
        <p:spPr>
          <a:xfrm>
            <a:off x="688258" y="1926726"/>
            <a:ext cx="10884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to be used (e.g. programming languages, frameworks, hardware)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and process for implementation (Flow Charts/Images/Working prototype)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E897FA0-C63F-91B6-D1F5-74BA5747B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 descr="Your startup LOGO">
            <a:extLst>
              <a:ext uri="{FF2B5EF4-FFF2-40B4-BE49-F238E27FC236}">
                <a16:creationId xmlns:a16="http://schemas.microsoft.com/office/drawing/2014/main" id="{82471BD9-A3C0-7087-65E6-321B02B481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0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979D6-5658-778F-5121-4B5E107B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B0B52-5B85-1E00-2662-0B9728BD1213}"/>
              </a:ext>
            </a:extLst>
          </p:cNvPr>
          <p:cNvSpPr txBox="1"/>
          <p:nvPr/>
        </p:nvSpPr>
        <p:spPr>
          <a:xfrm>
            <a:off x="3401960" y="221735"/>
            <a:ext cx="590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 DIAGRAM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32CBBAF-7365-5CB1-52CA-DA6AB3DBA5CD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7C90153-72C4-67E0-C858-097F1FFE02CC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964CC16-9694-316A-DF00-340E8BC9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22AAF-A133-8999-C244-530B5597687F}"/>
              </a:ext>
            </a:extLst>
          </p:cNvPr>
          <p:cNvSpPr txBox="1"/>
          <p:nvPr/>
        </p:nvSpPr>
        <p:spPr>
          <a:xfrm>
            <a:off x="713230" y="1924067"/>
            <a:ext cx="10525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overall system components and their connections.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flow and the working of the solution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657E9F6-638A-0171-F8E3-233D5FD7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 descr="Your startup LOGO">
            <a:extLst>
              <a:ext uri="{FF2B5EF4-FFF2-40B4-BE49-F238E27FC236}">
                <a16:creationId xmlns:a16="http://schemas.microsoft.com/office/drawing/2014/main" id="{090D2376-0257-F549-482E-FDB22F2001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8107C-F719-519C-DBF8-92791ED2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9C127-B3A2-9E02-5DDB-5A24F9BC9FF6}"/>
              </a:ext>
            </a:extLst>
          </p:cNvPr>
          <p:cNvSpPr txBox="1"/>
          <p:nvPr/>
        </p:nvSpPr>
        <p:spPr>
          <a:xfrm>
            <a:off x="3300326" y="249720"/>
            <a:ext cx="769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FEASIBILITY AND VIABILITY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238CBB7-FC5D-228D-02BB-4AFA92CA4EE5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7973E5D5-5A7C-02FB-2E0C-9389E3276236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2A91804-3231-68A1-6ECB-4D364E615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FEAD02D-37DC-C295-38EF-F2553534E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 descr="Your startup LOGO">
            <a:extLst>
              <a:ext uri="{FF2B5EF4-FFF2-40B4-BE49-F238E27FC236}">
                <a16:creationId xmlns:a16="http://schemas.microsoft.com/office/drawing/2014/main" id="{4B0F8AD8-B7F4-6C1D-117E-D361ECF53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8E87F-D2C7-8694-0827-B67638D9232B}"/>
              </a:ext>
            </a:extLst>
          </p:cNvPr>
          <p:cNvSpPr txBox="1"/>
          <p:nvPr/>
        </p:nvSpPr>
        <p:spPr>
          <a:xfrm>
            <a:off x="713229" y="1678655"/>
            <a:ext cx="10826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feasibility using available tools/resources and achievable within hackathon constraints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viability through scalability, sustainability, and long-term impact potential</a:t>
            </a:r>
          </a:p>
        </p:txBody>
      </p:sp>
    </p:spTree>
    <p:extLst>
      <p:ext uri="{BB962C8B-B14F-4D97-AF65-F5344CB8AC3E}">
        <p14:creationId xmlns:p14="http://schemas.microsoft.com/office/powerpoint/2010/main" val="6115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B9A07-5F79-D3AA-5F2A-0E6F73A0D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52307-B6E8-3DD8-2F1A-80E527704DF1}"/>
              </a:ext>
            </a:extLst>
          </p:cNvPr>
          <p:cNvSpPr txBox="1"/>
          <p:nvPr/>
        </p:nvSpPr>
        <p:spPr>
          <a:xfrm>
            <a:off x="2564352" y="360999"/>
            <a:ext cx="804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IMPACTS AND BENEFITS ON SOCIETY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60CE42B-5239-1614-851A-1947DE6D0A97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CD91B61-BC79-BB29-7615-A007CD75E37B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5CE6-5334-9FD3-883C-FF3AD278AFD9}"/>
              </a:ext>
            </a:extLst>
          </p:cNvPr>
          <p:cNvSpPr txBox="1"/>
          <p:nvPr/>
        </p:nvSpPr>
        <p:spPr>
          <a:xfrm>
            <a:off x="1071715" y="1929316"/>
            <a:ext cx="10097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Potential impact on the target audience and society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the solution (social, economic, environmental, etc.)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FB346103-3969-3610-A5BE-3A65DD677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D87ECB0-8519-D5BB-77B5-BED435BB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 descr="Your startup LOGO">
            <a:extLst>
              <a:ext uri="{FF2B5EF4-FFF2-40B4-BE49-F238E27FC236}">
                <a16:creationId xmlns:a16="http://schemas.microsoft.com/office/drawing/2014/main" id="{7619EF4C-C08F-823C-E8C8-46B946EC52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1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A79BA-40BF-FD71-51F2-0E09EBB1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FDAD9F-BE7E-E359-1954-2F9D083CD0B3}"/>
              </a:ext>
            </a:extLst>
          </p:cNvPr>
          <p:cNvSpPr txBox="1"/>
          <p:nvPr/>
        </p:nvSpPr>
        <p:spPr>
          <a:xfrm>
            <a:off x="3047999" y="239114"/>
            <a:ext cx="681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AND REFERENCES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F4C3481-4526-3CD1-21FD-6BCD3FC3A3C7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D10747D-65C6-37C3-3E02-A2CB0BAD4437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0F7A8-6A6A-86DA-62C0-BB9366710F5B}"/>
              </a:ext>
            </a:extLst>
          </p:cNvPr>
          <p:cNvSpPr txBox="1"/>
          <p:nvPr/>
        </p:nvSpPr>
        <p:spPr>
          <a:xfrm>
            <a:off x="987017" y="1873263"/>
            <a:ext cx="9156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/ Links of the reference and research 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FB29170-8293-FE79-5BBB-D88D19BDC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EAC9951-0951-1FCF-98ED-9D7CBDEC5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94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 descr="Your startup LOGO">
            <a:extLst>
              <a:ext uri="{FF2B5EF4-FFF2-40B4-BE49-F238E27FC236}">
                <a16:creationId xmlns:a16="http://schemas.microsoft.com/office/drawing/2014/main" id="{0C720276-D321-AA08-6BBA-D30C916410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13230" y="249720"/>
            <a:ext cx="1251857" cy="807334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Name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8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E4350-F043-AF3E-9686-C10D5B3B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62607-A2D3-89A5-56F2-85872BD9489E}"/>
              </a:ext>
            </a:extLst>
          </p:cNvPr>
          <p:cNvSpPr txBox="1"/>
          <p:nvPr/>
        </p:nvSpPr>
        <p:spPr>
          <a:xfrm>
            <a:off x="659757" y="950493"/>
            <a:ext cx="10903352" cy="522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the slides to a maximum of 8 pages. 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of the given PPT template is not allowed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topics of your idea should be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utilised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Avoid using paragraphs and try to use bullet points.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Libre Franklin"/>
              </a:rPr>
              <a:t> The idea should be unique and novel. If it has business potential, more weightage will be given. 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delete this slide (Points to be noted) once you are done.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you have a backup of the PPT that you have made.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E0105-EFB6-992F-44AF-EBD25675E803}"/>
              </a:ext>
            </a:extLst>
          </p:cNvPr>
          <p:cNvSpPr txBox="1"/>
          <p:nvPr/>
        </p:nvSpPr>
        <p:spPr>
          <a:xfrm>
            <a:off x="3578942" y="184868"/>
            <a:ext cx="464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POINTS TO BE NOTED</a:t>
            </a:r>
            <a:endParaRPr lang="en-IN" sz="3200" b="1" dirty="0">
              <a:solidFill>
                <a:srgbClr val="FF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1DC09E5-E6CD-4C46-D9AB-10C63B2E0079}"/>
              </a:ext>
            </a:extLst>
          </p:cNvPr>
          <p:cNvSpPr/>
          <p:nvPr/>
        </p:nvSpPr>
        <p:spPr>
          <a:xfrm>
            <a:off x="0" y="6774597"/>
            <a:ext cx="12192000" cy="45719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53A8888-7EA6-542B-1B4B-7BA21C7CB423}"/>
              </a:ext>
            </a:extLst>
          </p:cNvPr>
          <p:cNvSpPr/>
          <p:nvPr/>
        </p:nvSpPr>
        <p:spPr>
          <a:xfrm>
            <a:off x="3315" y="6827607"/>
            <a:ext cx="12192000" cy="45719"/>
          </a:xfrm>
          <a:prstGeom prst="flowChartProcess">
            <a:avLst/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8A4D279-EBFB-1641-8D8B-1C2F0ABC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898" y="6400800"/>
            <a:ext cx="2097478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IN" b="1" i="1" kern="100" dirty="0">
                <a:solidFill>
                  <a:srgbClr val="323E4F">
                    <a:alpha val="3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SAKATHON</a:t>
            </a: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’2026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086A67C-17D7-E0AB-4F5A-55512E51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762" y="6400800"/>
            <a:ext cx="2372781" cy="298672"/>
          </a:xfrm>
          <a:prstGeom prst="rect">
            <a:avLst/>
          </a:prstGeom>
          <a:solidFill>
            <a:srgbClr val="FFFFFF">
              <a:alpha val="90000"/>
            </a:srgbClr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IN" b="1" i="1" u="none" strike="noStrike" kern="100" cap="none" spc="0" normalizeH="0" baseline="0" noProof="0" dirty="0">
                <a:ln>
                  <a:noFill/>
                </a:ln>
                <a:solidFill>
                  <a:srgbClr val="323E4F">
                    <a:alpha val="3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SA-HACKATHON ’26</a:t>
            </a:r>
            <a:endParaRPr kumimoji="0" lang="en-IN" b="0" i="0" u="none" strike="noStrike" kern="100" cap="none" spc="0" normalizeH="0" baseline="0" noProof="0" dirty="0">
              <a:ln>
                <a:noFill/>
              </a:ln>
              <a:solidFill>
                <a:srgbClr val="323E4F">
                  <a:alpha val="3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9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518</TotalTime>
  <Words>422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Mithun S</dc:creator>
  <cp:lastModifiedBy>Sivakavitha K</cp:lastModifiedBy>
  <cp:revision>15</cp:revision>
  <dcterms:created xsi:type="dcterms:W3CDTF">2026-01-11T07:08:49Z</dcterms:created>
  <dcterms:modified xsi:type="dcterms:W3CDTF">2026-02-27T07:20:29Z</dcterms:modified>
</cp:coreProperties>
</file>